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7772400" cy="10058400"/>
  <p:embeddedFontLst>
    <p:embeddedFont>
      <p:font typeface="Merriweather Black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R+DhoVWpECvatb5GrsLriYOoC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MerriweatherBlack-bold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Merriweather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6285266e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6285266e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://www.youtube.com/watch?v=xYpBw4DtNRI" TargetMode="External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/>
        </p:nvSpPr>
        <p:spPr>
          <a:xfrm>
            <a:off x="1523880" y="8132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Vanja Venezia</a:t>
            </a:r>
            <a:endParaRPr i="1" sz="60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CS 211 Final Project:</a:t>
            </a:r>
            <a:endParaRPr i="1" sz="24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4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ManiacRhythm alpha v0.1</a:t>
            </a:r>
            <a:endParaRPr i="1" sz="24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/>
        </p:nvSpPr>
        <p:spPr>
          <a:xfrm>
            <a:off x="838080" y="5950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3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coolest thing about ManiacRhythm is probably the visual design and audio synced 1080p visualization</a:t>
            </a:r>
            <a:endParaRPr i="1" sz="43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804600" y="22824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54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been wanting to make a rhythm game for years and had never actually succeeded in making something playable, the visual direction has been in my head for years though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had just completed an EP with a slew of visual resources when this project was assigned so I was able to re-appropriate and edit them into something that would function for this game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It just happened to work out that these visual ideas were fully cohesive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Getting the video to work correctly was probably the most difficult aspect of this project outside of tracking missed notes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838075" y="262850"/>
            <a:ext cx="105153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This code might seem simple, but the documentation for VideoPlayer is incredibly limited and the methodology needed to sync with separate audio is counterintuitive. This was my solution</a:t>
            </a:r>
            <a:endParaRPr i="1" sz="32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" y="2545560"/>
            <a:ext cx="6333840" cy="41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9360" y="2027520"/>
            <a:ext cx="5658120" cy="254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6653160" y="4699080"/>
            <a:ext cx="5212080" cy="191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 short, VideoPlayer has to load the video file before it can play and the time required to do that fluctuates. Waiting for it to load and asking it to play at a certain time is not consistent either. I found that WaitForSeconds can be used as a retrospective check, so I play the video at the necessary beat position and then check to make sure the correct amount of seconds has passed</a:t>
            </a:r>
            <a:endParaRPr i="1" sz="16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1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Some of my favorite code snippets. These first two are my chart loader and a chunk of a chart, respectively.</a:t>
            </a:r>
            <a:endParaRPr i="1" sz="41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60" y="2141280"/>
            <a:ext cx="632196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6720" y="1498320"/>
            <a:ext cx="2926080" cy="517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/>
        </p:nvSpPr>
        <p:spPr>
          <a:xfrm>
            <a:off x="823325" y="167275"/>
            <a:ext cx="105153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I’m also quite fond of my note miss check. I’m not using colliders and so everything is handled with vectors and math, meaning that I had to keep a running list of notes and manually remove them from gameplay when they passed the judgement bar. Then check that against the last user input</a:t>
            </a:r>
            <a:endParaRPr i="1" sz="28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360" y="2834640"/>
            <a:ext cx="8179920" cy="376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I could do it all over again I would optimize, optimize, optimize.</a:t>
            </a:r>
            <a:endParaRPr i="1" sz="44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ended up with some variables and methods that are un</a:t>
            </a: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necessary since I was mostly flying blind on this.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cleaned the project a lot but I have some ideas for potential streamlining that will also increase modularity of my components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possible, I would like to move a lot of the Conductor class into the Judgement class as right now it is more just an Input Handler, with Conductor doing 90% of the heavy lifting in the game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plan to continue developing this indefinitely so these are all things I am going to actually implement. I learned a lot from this project and am maximally excited to apply that knowledge back to it moving forward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/>
        </p:nvSpPr>
        <p:spPr>
          <a:xfrm>
            <a:off x="822960" y="595080"/>
            <a:ext cx="10515240" cy="58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learned a lot about C# and various Unity methods, in particular I have a much better understanding of how Awake, Start, Update, and FixedUpdate should be utilized.</a:t>
            </a:r>
            <a:br>
              <a:rPr lang="en-US" sz="1800">
                <a:latin typeface="Merriweather Black"/>
                <a:ea typeface="Merriweather Black"/>
                <a:cs typeface="Merriweather Black"/>
                <a:sym typeface="Merriweather Black"/>
              </a:rPr>
            </a:br>
            <a:br>
              <a:rPr lang="en-US" sz="1800">
                <a:latin typeface="Merriweather Black"/>
                <a:ea typeface="Merriweather Black"/>
                <a:cs typeface="Merriweather Black"/>
                <a:sym typeface="Merriweather Black"/>
              </a:rPr>
            </a:b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My favorite thing I learned about, however, was definitely StreamReader. StringStream is by far my favorite part of C++ and </a:t>
            </a:r>
            <a:r>
              <a:rPr i="1" lang="en-US" sz="3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</a:t>
            </a: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been deeply missing it since moving to C#. StreamReader is exactly what I was hoping existed, I just never found anyone mentioning it when I’ve needed the functionality in the past.</a:t>
            </a:r>
            <a:endParaRPr i="1" sz="36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ry early stage functional demo of ManiacRhythm. I started this project for a class, this is what I'm presenting." id="161" name="Google Shape;161;p8" title="ManiacRhythm alpha v0.1 [demo]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750" y="134813"/>
            <a:ext cx="8784500" cy="65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77628526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776285266e_0_1"/>
          <p:cNvSpPr txBox="1"/>
          <p:nvPr/>
        </p:nvSpPr>
        <p:spPr>
          <a:xfrm>
            <a:off x="262850" y="669075"/>
            <a:ext cx="11422200" cy="6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8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Thank you for watching my presentation!</a:t>
            </a:r>
            <a:endParaRPr i="1" sz="38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you’re interested in trying this game at some point or keeping up with the development, I’ve started a discord for it!</a:t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Permanent link: https://discord.gg/uGX4qY2</a:t>
            </a:r>
            <a:endParaRPr i="1" sz="2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2019-12-03T22:56:15Z</dcterms:created>
  <dc:creator>acarter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